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xlsx" ContentType="application/vnd.openxmlformats-officedocument.spreadsheetml.shee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
<p:presentation xmlns:r="http://schemas.openxmlformats.org/officeDocument/2006/relationships" xmlns:a="http://schemas.openxmlformats.org/drawingml/2006/main" xmlns:p="http://schemas.openxmlformats.org/presentationml/2006/main" saveSubsetFonts="1">
  <p:sldMasterIdLst>
    <p:sldMasterId id="2147483662" r:id="rId1"/>
  </p:sldMasterIdLst>
  <p:notesMasterIdLst>
    <p:notesMasterId r:id="rId2"/>
  </p:notesMasterIdLst>
  <p:sldIdLst>
    <p:sldId id="263" r:id="rId3"/>
    <p:sldId id="268" r:id="rId4"/>
    <p:sldId id="271" r:id="rId5"/>
    <p:sldId id="274" r:id="rId6"/>
    <p:sldId id="277" r:id="rId7"/>
    <p:sldId id="280" r:id="rId8"/>
    <p:sldId id="283" r:id="rId9"/>
    <p:sldId id="286" r:id="rId10"/>
    <p:sldId id="289" r:id="rId11"/>
    <p:sldId id="292" r:id="rId12"/>
    <p:sldId id="295" r:id="rId13"/>
    <p:sldId id="298" r:id="rId14"/>
    <p:sldId id="301" r:id="rId15"/>
    <p:sldId id="304" r:id="rId16"/>
    <p:sldId id="307" r:id="rId17"/>
    <p:sldId id="310" r:id="rId18"/>
    <p:sldId id="313" r:id="rId19"/>
    <p:sldId id="316" r:id="rId20"/>
    <p:sldId id="319" r:id="rId21"/>
    <p:sldId id="322" r:id="rId22"/>
    <p:sldId id="325" r:id="rId23"/>
    <p:sldId id="328" r:id="rId24"/>
    <p:sldId id="331" r:id="rId25"/>
    <p:sldId id="334" r:id="rId26"/>
    <p:sldId id="337" r:id="rId27"/>
    <p:sldId id="340" r:id="rId28"/>
    <p:sldId id="343" r:id="rId29"/>
    <p:sldId id="346" r:id="rId30"/>
    <p:sldId id="349" r:id="rId31"/>
    <p:sldId id="352" r:id="rId32"/>
    <p:sldId id="355" r:id="rId33"/>
    <p:sldId id="358" r:id="rId34"/>
    <p:sldId id="361"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96" d="100"/>
          <a:sy n="96" d="100"/>
        </p:scale>
        <p:origin x="356"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2.xml" /><Relationship Id="rId40"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charts/_rels/chart1.xml.rels>&#65279;<?xml version="1.0" encoding="utf-8" standalone="yes"?><Relationships xmlns="http://schemas.openxmlformats.org/package/2006/relationships"><Relationship Id="rId1" Type="http://schemas.openxmlformats.org/officeDocument/2006/relationships/package" Target="../embeddings/Microsoft_Excel_Worksheet1.xlsx" /></Relationships>
</file>

<file path=ppt/charts/_rels/chart10.xml.rels>&#65279;<?xml version="1.0" encoding="utf-8" standalone="yes"?><Relationships xmlns="http://schemas.openxmlformats.org/package/2006/relationships"><Relationship Id="rId1" Type="http://schemas.openxmlformats.org/officeDocument/2006/relationships/package" Target="../embeddings/Microsoft_Excel_Worksheet10.xlsx" /></Relationships>
</file>

<file path=ppt/charts/_rels/chart11.xml.rels>&#65279;<?xml version="1.0" encoding="utf-8" standalone="yes"?><Relationships xmlns="http://schemas.openxmlformats.org/package/2006/relationships"><Relationship Id="rId1" Type="http://schemas.openxmlformats.org/officeDocument/2006/relationships/package" Target="../embeddings/Microsoft_Excel_Worksheet11.xlsx" /></Relationships>
</file>

<file path=ppt/charts/_rels/chart12.xml.rels>&#65279;<?xml version="1.0" encoding="utf-8" standalone="yes"?><Relationships xmlns="http://schemas.openxmlformats.org/package/2006/relationships"><Relationship Id="rId1" Type="http://schemas.openxmlformats.org/officeDocument/2006/relationships/package" Target="../embeddings/Microsoft_Excel_Worksheet12.xlsx" /></Relationships>
</file>

<file path=ppt/charts/_rels/chart13.xml.rels>&#65279;<?xml version="1.0" encoding="utf-8" standalone="yes"?><Relationships xmlns="http://schemas.openxmlformats.org/package/2006/relationships"><Relationship Id="rId1" Type="http://schemas.openxmlformats.org/officeDocument/2006/relationships/package" Target="../embeddings/Microsoft_Excel_Worksheet13.xlsx" /></Relationships>
</file>

<file path=ppt/charts/_rels/chart14.xml.rels>&#65279;<?xml version="1.0" encoding="utf-8" standalone="yes"?><Relationships xmlns="http://schemas.openxmlformats.org/package/2006/relationships"><Relationship Id="rId1" Type="http://schemas.openxmlformats.org/officeDocument/2006/relationships/package" Target="../embeddings/Microsoft_Excel_Worksheet14.xlsx" /></Relationships>
</file>

<file path=ppt/charts/_rels/chart15.xml.rels>&#65279;<?xml version="1.0" encoding="utf-8" standalone="yes"?><Relationships xmlns="http://schemas.openxmlformats.org/package/2006/relationships"><Relationship Id="rId1" Type="http://schemas.openxmlformats.org/officeDocument/2006/relationships/package" Target="../embeddings/Microsoft_Excel_Worksheet15.xlsx" /></Relationships>
</file>

<file path=ppt/charts/_rels/chart16.xml.rels>&#65279;<?xml version="1.0" encoding="utf-8" standalone="yes"?><Relationships xmlns="http://schemas.openxmlformats.org/package/2006/relationships"><Relationship Id="rId1" Type="http://schemas.openxmlformats.org/officeDocument/2006/relationships/package" Target="../embeddings/Microsoft_Excel_Worksheet16.xlsx" /></Relationships>
</file>

<file path=ppt/charts/_rels/chart17.xml.rels>&#65279;<?xml version="1.0" encoding="utf-8" standalone="yes"?><Relationships xmlns="http://schemas.openxmlformats.org/package/2006/relationships"><Relationship Id="rId1" Type="http://schemas.openxmlformats.org/officeDocument/2006/relationships/package" Target="../embeddings/Microsoft_Excel_Worksheet17.xlsx" /></Relationships>
</file>

<file path=ppt/charts/_rels/chart18.xml.rels>&#65279;<?xml version="1.0" encoding="utf-8" standalone="yes"?><Relationships xmlns="http://schemas.openxmlformats.org/package/2006/relationships"><Relationship Id="rId1" Type="http://schemas.openxmlformats.org/officeDocument/2006/relationships/package" Target="../embeddings/Microsoft_Excel_Worksheet18.xlsx" /></Relationships>
</file>

<file path=ppt/charts/_rels/chart19.xml.rels>&#65279;<?xml version="1.0" encoding="utf-8" standalone="yes"?><Relationships xmlns="http://schemas.openxmlformats.org/package/2006/relationships"><Relationship Id="rId1" Type="http://schemas.openxmlformats.org/officeDocument/2006/relationships/package" Target="../embeddings/Microsoft_Excel_Worksheet19.xlsx" /></Relationships>
</file>

<file path=ppt/charts/_rels/chart2.xml.rels>&#65279;<?xml version="1.0" encoding="utf-8" standalone="yes"?><Relationships xmlns="http://schemas.openxmlformats.org/package/2006/relationships"><Relationship Id="rId1" Type="http://schemas.openxmlformats.org/officeDocument/2006/relationships/package" Target="../embeddings/Microsoft_Excel_Worksheet2.xlsx" /></Relationships>
</file>

<file path=ppt/charts/_rels/chart20.xml.rels>&#65279;<?xml version="1.0" encoding="utf-8" standalone="yes"?><Relationships xmlns="http://schemas.openxmlformats.org/package/2006/relationships"><Relationship Id="rId1" Type="http://schemas.openxmlformats.org/officeDocument/2006/relationships/package" Target="../embeddings/Microsoft_Excel_Worksheet20.xlsx" /></Relationships>
</file>

<file path=ppt/charts/_rels/chart21.xml.rels>&#65279;<?xml version="1.0" encoding="utf-8" standalone="yes"?><Relationships xmlns="http://schemas.openxmlformats.org/package/2006/relationships"><Relationship Id="rId1" Type="http://schemas.openxmlformats.org/officeDocument/2006/relationships/package" Target="../embeddings/Microsoft_Excel_Worksheet21.xlsx" /></Relationships>
</file>

<file path=ppt/charts/_rels/chart22.xml.rels>&#65279;<?xml version="1.0" encoding="utf-8" standalone="yes"?><Relationships xmlns="http://schemas.openxmlformats.org/package/2006/relationships"><Relationship Id="rId1" Type="http://schemas.openxmlformats.org/officeDocument/2006/relationships/package" Target="../embeddings/Microsoft_Excel_Worksheet22.xlsx" /></Relationships>
</file>

<file path=ppt/charts/_rels/chart23.xml.rels>&#65279;<?xml version="1.0" encoding="utf-8" standalone="yes"?><Relationships xmlns="http://schemas.openxmlformats.org/package/2006/relationships"><Relationship Id="rId1" Type="http://schemas.openxmlformats.org/officeDocument/2006/relationships/package" Target="../embeddings/Microsoft_Excel_Worksheet23.xlsx" /></Relationships>
</file>

<file path=ppt/charts/_rels/chart24.xml.rels>&#65279;<?xml version="1.0" encoding="utf-8" standalone="yes"?><Relationships xmlns="http://schemas.openxmlformats.org/package/2006/relationships"><Relationship Id="rId1" Type="http://schemas.openxmlformats.org/officeDocument/2006/relationships/package" Target="../embeddings/Microsoft_Excel_Worksheet24.xlsx" /></Relationships>
</file>

<file path=ppt/charts/_rels/chart25.xml.rels>&#65279;<?xml version="1.0" encoding="utf-8" standalone="yes"?><Relationships xmlns="http://schemas.openxmlformats.org/package/2006/relationships"><Relationship Id="rId1" Type="http://schemas.openxmlformats.org/officeDocument/2006/relationships/package" Target="../embeddings/Microsoft_Excel_Worksheet25.xlsx" /></Relationships>
</file>

<file path=ppt/charts/_rels/chart26.xml.rels>&#65279;<?xml version="1.0" encoding="utf-8" standalone="yes"?><Relationships xmlns="http://schemas.openxmlformats.org/package/2006/relationships"><Relationship Id="rId1" Type="http://schemas.openxmlformats.org/officeDocument/2006/relationships/package" Target="../embeddings/Microsoft_Excel_Worksheet26.xlsx" /></Relationships>
</file>

<file path=ppt/charts/_rels/chart27.xml.rels>&#65279;<?xml version="1.0" encoding="utf-8" standalone="yes"?><Relationships xmlns="http://schemas.openxmlformats.org/package/2006/relationships"><Relationship Id="rId1" Type="http://schemas.openxmlformats.org/officeDocument/2006/relationships/package" Target="../embeddings/Microsoft_Excel_Worksheet27.xlsx" /></Relationships>
</file>

<file path=ppt/charts/_rels/chart28.xml.rels>&#65279;<?xml version="1.0" encoding="utf-8" standalone="yes"?><Relationships xmlns="http://schemas.openxmlformats.org/package/2006/relationships"><Relationship Id="rId1" Type="http://schemas.openxmlformats.org/officeDocument/2006/relationships/package" Target="../embeddings/Microsoft_Excel_Worksheet28.xlsx" /></Relationships>
</file>

<file path=ppt/charts/_rels/chart29.xml.rels>&#65279;<?xml version="1.0" encoding="utf-8" standalone="yes"?><Relationships xmlns="http://schemas.openxmlformats.org/package/2006/relationships"><Relationship Id="rId1" Type="http://schemas.openxmlformats.org/officeDocument/2006/relationships/package" Target="../embeddings/Microsoft_Excel_Worksheet29.xlsx" /></Relationships>
</file>

<file path=ppt/charts/_rels/chart3.xml.rels>&#65279;<?xml version="1.0" encoding="utf-8" standalone="yes"?><Relationships xmlns="http://schemas.openxmlformats.org/package/2006/relationships"><Relationship Id="rId1" Type="http://schemas.openxmlformats.org/officeDocument/2006/relationships/package" Target="../embeddings/Microsoft_Excel_Worksheet3.xlsx" /></Relationships>
</file>

<file path=ppt/charts/_rels/chart30.xml.rels>&#65279;<?xml version="1.0" encoding="utf-8" standalone="yes"?><Relationships xmlns="http://schemas.openxmlformats.org/package/2006/relationships"><Relationship Id="rId1" Type="http://schemas.openxmlformats.org/officeDocument/2006/relationships/package" Target="../embeddings/Microsoft_Excel_Worksheet30.xlsx" /></Relationships>
</file>

<file path=ppt/charts/_rels/chart31.xml.rels>&#65279;<?xml version="1.0" encoding="utf-8" standalone="yes"?><Relationships xmlns="http://schemas.openxmlformats.org/package/2006/relationships"><Relationship Id="rId1" Type="http://schemas.openxmlformats.org/officeDocument/2006/relationships/package" Target="../embeddings/Microsoft_Excel_Worksheet31.xlsx" /></Relationships>
</file>

<file path=ppt/charts/_rels/chart32.xml.rels>&#65279;<?xml version="1.0" encoding="utf-8" standalone="yes"?><Relationships xmlns="http://schemas.openxmlformats.org/package/2006/relationships"><Relationship Id="rId1" Type="http://schemas.openxmlformats.org/officeDocument/2006/relationships/package" Target="../embeddings/Microsoft_Excel_Worksheet32.xlsx" /></Relationships>
</file>

<file path=ppt/charts/_rels/chart4.xml.rels>&#65279;<?xml version="1.0" encoding="utf-8" standalone="yes"?><Relationships xmlns="http://schemas.openxmlformats.org/package/2006/relationships"><Relationship Id="rId1" Type="http://schemas.openxmlformats.org/officeDocument/2006/relationships/package" Target="../embeddings/Microsoft_Excel_Worksheet4.xlsx" /></Relationships>
</file>

<file path=ppt/charts/_rels/chart5.xml.rels>&#65279;<?xml version="1.0" encoding="utf-8" standalone="yes"?><Relationships xmlns="http://schemas.openxmlformats.org/package/2006/relationships"><Relationship Id="rId1" Type="http://schemas.openxmlformats.org/officeDocument/2006/relationships/package" Target="../embeddings/Microsoft_Excel_Worksheet5.xlsx" /></Relationships>
</file>

<file path=ppt/charts/_rels/chart6.xml.rels>&#65279;<?xml version="1.0" encoding="utf-8" standalone="yes"?><Relationships xmlns="http://schemas.openxmlformats.org/package/2006/relationships"><Relationship Id="rId1" Type="http://schemas.openxmlformats.org/officeDocument/2006/relationships/package" Target="../embeddings/Microsoft_Excel_Worksheet6.xlsx" /></Relationships>
</file>

<file path=ppt/charts/_rels/chart7.xml.rels>&#65279;<?xml version="1.0" encoding="utf-8" standalone="yes"?><Relationships xmlns="http://schemas.openxmlformats.org/package/2006/relationships"><Relationship Id="rId1" Type="http://schemas.openxmlformats.org/officeDocument/2006/relationships/package" Target="../embeddings/Microsoft_Excel_Worksheet7.xlsx" /></Relationships>
</file>

<file path=ppt/charts/_rels/chart8.xml.rels>&#65279;<?xml version="1.0" encoding="utf-8" standalone="yes"?><Relationships xmlns="http://schemas.openxmlformats.org/package/2006/relationships"><Relationship Id="rId1" Type="http://schemas.openxmlformats.org/officeDocument/2006/relationships/package" Target="../embeddings/Microsoft_Excel_Worksheet8.xlsx" /></Relationships>
</file>

<file path=ppt/charts/_rels/chart9.xml.rels>&#65279;<?xml version="1.0" encoding="utf-8" standalone="yes"?><Relationships xmlns="http://schemas.openxmlformats.org/package/2006/relationships"><Relationship Id="rId1" Type="http://schemas.openxmlformats.org/officeDocument/2006/relationships/package" Target="../embeddings/Microsoft_Excel_Worksheet9.xlsx" /></Relationships>
</file>

<file path=ppt/charts/chart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44</c:v>
                </c:pt>
                <c:pt idx="1">
                  <c:v>47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42</c:v>
                </c:pt>
                <c:pt idx="1">
                  <c:v>49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39</c:v>
                </c:pt>
                <c:pt idx="1">
                  <c:v>41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ptCount val="6"/>
                <c:pt idx="0">
                  <c:v>76</c:v>
                </c:pt>
                <c:pt idx="1">
                  <c:v>12</c:v>
                </c:pt>
                <c:pt idx="2">
                  <c:v>4</c:v>
                </c:pt>
                <c:pt idx="3">
                  <c:v>0</c:v>
                </c:pt>
                <c:pt idx="4">
                  <c:v>7</c:v>
                </c:pt>
                <c:pt idx="5">
                  <c:v>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ptCount val="6"/>
                <c:pt idx="0">
                  <c:v>39</c:v>
                </c:pt>
                <c:pt idx="1">
                  <c:v>20</c:v>
                </c:pt>
                <c:pt idx="2">
                  <c:v>22</c:v>
                </c:pt>
                <c:pt idx="3">
                  <c:v>5</c:v>
                </c:pt>
                <c:pt idx="4">
                  <c:v>14</c:v>
                </c:pt>
                <c:pt idx="5">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Sheet1!$D$2:$D$7</c:f>
              <c:numCache>
                <c:ptCount val="6"/>
                <c:pt idx="0">
                  <c:v>44</c:v>
                </c:pt>
                <c:pt idx="1">
                  <c:v>9</c:v>
                </c:pt>
                <c:pt idx="2">
                  <c:v>25</c:v>
                </c:pt>
                <c:pt idx="3">
                  <c:v>8</c:v>
                </c:pt>
                <c:pt idx="4">
                  <c:v>13</c:v>
                </c:pt>
                <c:pt idx="5">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ptCount val="5"/>
                <c:pt idx="0">
                  <c:v>5</c:v>
                </c:pt>
                <c:pt idx="1">
                  <c:v>81</c:v>
                </c:pt>
                <c:pt idx="2">
                  <c:v>13</c:v>
                </c:pt>
                <c:pt idx="3">
                  <c:v>0</c:v>
                </c:pt>
                <c:pt idx="4">
                  <c:v>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ptCount val="5"/>
                <c:pt idx="0">
                  <c:v>10</c:v>
                </c:pt>
                <c:pt idx="1">
                  <c:v>81</c:v>
                </c:pt>
                <c:pt idx="2">
                  <c:v>4</c:v>
                </c:pt>
                <c:pt idx="3">
                  <c:v>5</c:v>
                </c:pt>
                <c:pt idx="4">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Sheet1!$D$2:$D$6</c:f>
              <c:numCache>
                <c:ptCount val="5"/>
                <c:pt idx="0">
                  <c:v>6</c:v>
                </c:pt>
                <c:pt idx="1">
                  <c:v>92</c:v>
                </c:pt>
                <c:pt idx="2">
                  <c:v>0</c:v>
                </c:pt>
                <c:pt idx="3">
                  <c:v>1</c:v>
                </c:pt>
                <c:pt idx="4">
                  <c:v>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Sheet1!$B$2:$B$4</c:f>
              <c:numCache>
                <c:ptCount val="3"/>
                <c:pt idx="0">
                  <c:v>67</c:v>
                </c:pt>
                <c:pt idx="1">
                  <c:v>19</c:v>
                </c:pt>
                <c:pt idx="2">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Sheet1!$C$2:$C$4</c:f>
              <c:numCache>
                <c:ptCount val="3"/>
                <c:pt idx="0">
                  <c:v>68</c:v>
                </c:pt>
                <c:pt idx="1">
                  <c:v>19</c:v>
                </c:pt>
                <c:pt idx="2">
                  <c:v>13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Sheet1!$D$2:$D$4</c:f>
              <c:numCache>
                <c:ptCount val="3"/>
                <c:pt idx="0">
                  <c:v>86</c:v>
                </c:pt>
                <c:pt idx="1">
                  <c:v>8</c:v>
                </c:pt>
                <c:pt idx="2">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Sheet1!$B$2:$B$3</c:f>
              <c:numCache>
                <c:ptCount val="2"/>
                <c:pt idx="0">
                  <c:v>96</c:v>
                </c:pt>
                <c:pt idx="1">
                  <c:v>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Sheet1!$C$2:$C$3</c:f>
              <c:numCache>
                <c:ptCount val="2"/>
                <c:pt idx="0">
                  <c:v>93</c:v>
                </c:pt>
                <c:pt idx="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Sheet1!$D$2:$D$3</c:f>
              <c:numCache>
                <c:ptCount val="2"/>
                <c:pt idx="0">
                  <c:v>97</c:v>
                </c:pt>
                <c:pt idx="1">
                  <c:v>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Sheet1!$A$2:$A$9</c:f>
              <c:strCache>
                <c:ptCount val="8"/>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strCache>
            </c:strRef>
          </c:cat>
          <c:val>
            <c:numRef>
              <c:f>Sheet1!$B$2:$B$9</c:f>
              <c:numCache>
                <c:ptCount val="8"/>
                <c:pt idx="0">
                  <c:v>77</c:v>
                </c:pt>
                <c:pt idx="1">
                  <c:v>7</c:v>
                </c:pt>
                <c:pt idx="2">
                  <c:v>20</c:v>
                </c:pt>
                <c:pt idx="3">
                  <c:v>5</c:v>
                </c:pt>
                <c:pt idx="4">
                  <c:v>0</c:v>
                </c:pt>
                <c:pt idx="5">
                  <c:v>0</c:v>
                </c:pt>
                <c:pt idx="6">
                  <c:v>6</c:v>
                </c:pt>
                <c:pt idx="7">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Sheet1!$B$2:$B$13</c:f>
              <c:numCache>
                <c:ptCount val="12"/>
                <c:pt idx="0">
                  <c:v>48</c:v>
                </c:pt>
                <c:pt idx="1">
                  <c:v>14</c:v>
                </c:pt>
                <c:pt idx="2">
                  <c:v>0</c:v>
                </c:pt>
                <c:pt idx="3">
                  <c:v>5</c:v>
                </c:pt>
                <c:pt idx="4">
                  <c:v>4</c:v>
                </c:pt>
                <c:pt idx="5">
                  <c:v>0</c:v>
                </c:pt>
                <c:pt idx="6">
                  <c:v>1</c:v>
                </c:pt>
                <c:pt idx="7">
                  <c:v>0</c:v>
                </c:pt>
                <c:pt idx="8">
                  <c:v>2</c:v>
                </c:pt>
                <c:pt idx="9">
                  <c:v>4</c:v>
                </c:pt>
                <c:pt idx="10">
                  <c:v>10</c:v>
                </c:pt>
                <c:pt idx="11">
                  <c:v>25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Sheet1!$C$2:$C$13</c:f>
              <c:numCache>
                <c:ptCount val="12"/>
                <c:pt idx="0">
                  <c:v>24</c:v>
                </c:pt>
                <c:pt idx="1">
                  <c:v>23</c:v>
                </c:pt>
                <c:pt idx="2">
                  <c:v>11</c:v>
                </c:pt>
                <c:pt idx="3">
                  <c:v>6</c:v>
                </c:pt>
                <c:pt idx="4">
                  <c:v>21</c:v>
                </c:pt>
                <c:pt idx="5">
                  <c:v>0</c:v>
                </c:pt>
                <c:pt idx="6">
                  <c:v>13</c:v>
                </c:pt>
                <c:pt idx="7">
                  <c:v>8</c:v>
                </c:pt>
                <c:pt idx="8">
                  <c:v>0</c:v>
                </c:pt>
                <c:pt idx="9">
                  <c:v>6</c:v>
                </c:pt>
                <c:pt idx="10">
                  <c:v>5</c:v>
                </c:pt>
                <c:pt idx="11">
                  <c:v>13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Sheet1!$D$2:$D$13</c:f>
              <c:numCache>
                <c:ptCount val="12"/>
                <c:pt idx="0">
                  <c:v>31</c:v>
                </c:pt>
                <c:pt idx="1">
                  <c:v>15</c:v>
                </c:pt>
                <c:pt idx="2">
                  <c:v>12</c:v>
                </c:pt>
                <c:pt idx="3">
                  <c:v>0</c:v>
                </c:pt>
                <c:pt idx="4">
                  <c:v>3</c:v>
                </c:pt>
                <c:pt idx="5">
                  <c:v>0</c:v>
                </c:pt>
                <c:pt idx="6">
                  <c:v>15</c:v>
                </c:pt>
                <c:pt idx="7">
                  <c:v>5</c:v>
                </c:pt>
                <c:pt idx="8">
                  <c:v>3</c:v>
                </c:pt>
                <c:pt idx="9">
                  <c:v>18</c:v>
                </c:pt>
                <c:pt idx="10">
                  <c:v>41</c:v>
                </c:pt>
                <c:pt idx="11">
                  <c:v>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59</c:v>
                </c:pt>
                <c:pt idx="1">
                  <c:v>28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59</c:v>
                </c:pt>
                <c:pt idx="1">
                  <c:v>23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67</c:v>
                </c:pt>
                <c:pt idx="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63</c:v>
                </c:pt>
                <c:pt idx="1">
                  <c:v>32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70</c:v>
                </c:pt>
                <c:pt idx="1">
                  <c:v>29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63</c:v>
                </c:pt>
                <c:pt idx="1">
                  <c:v>25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ptCount val="9"/>
                <c:pt idx="0">
                  <c:v>35</c:v>
                </c:pt>
                <c:pt idx="1">
                  <c:v>11</c:v>
                </c:pt>
                <c:pt idx="2">
                  <c:v>5</c:v>
                </c:pt>
                <c:pt idx="3">
                  <c:v>12</c:v>
                </c:pt>
                <c:pt idx="4">
                  <c:v>6</c:v>
                </c:pt>
                <c:pt idx="5">
                  <c:v>25</c:v>
                </c:pt>
                <c:pt idx="6">
                  <c:v>5</c:v>
                </c:pt>
                <c:pt idx="7">
                  <c:v>3</c:v>
                </c:pt>
                <c:pt idx="8">
                  <c:v>38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ptCount val="9"/>
                <c:pt idx="0">
                  <c:v>34</c:v>
                </c:pt>
                <c:pt idx="1">
                  <c:v>15</c:v>
                </c:pt>
                <c:pt idx="2">
                  <c:v>9</c:v>
                </c:pt>
                <c:pt idx="3">
                  <c:v>5</c:v>
                </c:pt>
                <c:pt idx="4">
                  <c:v>4</c:v>
                </c:pt>
                <c:pt idx="5">
                  <c:v>38</c:v>
                </c:pt>
                <c:pt idx="6">
                  <c:v>0</c:v>
                </c:pt>
                <c:pt idx="7">
                  <c:v>8</c:v>
                </c:pt>
                <c:pt idx="8">
                  <c:v>32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Sheet1!$D$2:$D$10</c:f>
              <c:numCache>
                <c:ptCount val="9"/>
                <c:pt idx="0">
                  <c:v>31</c:v>
                </c:pt>
                <c:pt idx="1">
                  <c:v>18</c:v>
                </c:pt>
                <c:pt idx="2">
                  <c:v>10</c:v>
                </c:pt>
                <c:pt idx="3">
                  <c:v>5</c:v>
                </c:pt>
                <c:pt idx="4">
                  <c:v>7</c:v>
                </c:pt>
                <c:pt idx="5">
                  <c:v>33</c:v>
                </c:pt>
                <c:pt idx="6">
                  <c:v>0</c:v>
                </c:pt>
                <c:pt idx="7">
                  <c:v>6</c:v>
                </c:pt>
                <c:pt idx="8">
                  <c:v>43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Sheet1!$B$2:$B$4</c:f>
              <c:numCache>
                <c:ptCount val="3"/>
                <c:pt idx="0">
                  <c:v>37</c:v>
                </c:pt>
                <c:pt idx="1">
                  <c:v>15</c:v>
                </c:pt>
                <c:pt idx="2">
                  <c:v>48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Sheet1!$C$2:$C$4</c:f>
              <c:numCache>
                <c:ptCount val="3"/>
                <c:pt idx="0">
                  <c:v>44</c:v>
                </c:pt>
                <c:pt idx="1">
                  <c:v>25</c:v>
                </c:pt>
                <c:pt idx="2">
                  <c:v>42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Sheet1!$D$2:$D$4</c:f>
              <c:numCache>
                <c:ptCount val="3"/>
                <c:pt idx="0">
                  <c:v>60</c:v>
                </c:pt>
                <c:pt idx="1">
                  <c:v>12</c:v>
                </c:pt>
                <c:pt idx="2">
                  <c:v>38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22</c:v>
                </c:pt>
                <c:pt idx="1">
                  <c:v>48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43</c:v>
                </c:pt>
                <c:pt idx="1">
                  <c:v>44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62</c:v>
                </c:pt>
                <c:pt idx="1">
                  <c:v>28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ptCount val="6"/>
                <c:pt idx="0">
                  <c:v>50</c:v>
                </c:pt>
                <c:pt idx="1">
                  <c:v>13</c:v>
                </c:pt>
                <c:pt idx="2">
                  <c:v>9</c:v>
                </c:pt>
                <c:pt idx="3">
                  <c:v>9</c:v>
                </c:pt>
                <c:pt idx="4">
                  <c:v>12</c:v>
                </c:pt>
                <c:pt idx="5">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ptCount val="6"/>
                <c:pt idx="0">
                  <c:v>23</c:v>
                </c:pt>
                <c:pt idx="1">
                  <c:v>14</c:v>
                </c:pt>
                <c:pt idx="2">
                  <c:v>19</c:v>
                </c:pt>
                <c:pt idx="3">
                  <c:v>15</c:v>
                </c:pt>
                <c:pt idx="4">
                  <c:v>17</c:v>
                </c:pt>
                <c:pt idx="5">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Sheet1!$D$2:$D$7</c:f>
              <c:numCache>
                <c:ptCount val="6"/>
                <c:pt idx="0">
                  <c:v>34</c:v>
                </c:pt>
                <c:pt idx="1">
                  <c:v>11</c:v>
                </c:pt>
                <c:pt idx="2">
                  <c:v>24</c:v>
                </c:pt>
                <c:pt idx="3">
                  <c:v>12</c:v>
                </c:pt>
                <c:pt idx="4">
                  <c:v>11</c:v>
                </c:pt>
                <c:pt idx="5">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Sheet1!$B$2:$B$3</c:f>
              <c:numCache>
                <c:ptCount val="2"/>
                <c:pt idx="0">
                  <c:v>72</c:v>
                </c:pt>
                <c:pt idx="1">
                  <c:v>28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Sheet1!$C$2:$C$3</c:f>
              <c:numCache>
                <c:ptCount val="2"/>
                <c:pt idx="0">
                  <c:v>62</c:v>
                </c:pt>
                <c:pt idx="1">
                  <c:v>38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Sheet1!$D$2:$D$3</c:f>
              <c:numCache>
                <c:ptCount val="2"/>
                <c:pt idx="0">
                  <c:v>72</c:v>
                </c:pt>
                <c:pt idx="1">
                  <c:v>28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Sheet1!$B$2:$B$3</c:f>
              <c:numCache>
                <c:ptCount val="2"/>
                <c:pt idx="0">
                  <c:v>37</c:v>
                </c:pt>
                <c:pt idx="1">
                  <c:v>63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Sheet1!$C$2:$C$3</c:f>
              <c:numCache>
                <c:ptCount val="2"/>
                <c:pt idx="0">
                  <c:v>28</c:v>
                </c:pt>
                <c:pt idx="1">
                  <c:v>72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Sheet1!$D$2:$D$3</c:f>
              <c:numCache>
                <c:ptCount val="2"/>
                <c:pt idx="0">
                  <c:v>28</c:v>
                </c:pt>
                <c:pt idx="1">
                  <c:v>72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Sheet1!$B$2:$B$7</c:f>
              <c:numCache>
                <c:ptCount val="6"/>
                <c:pt idx="0">
                  <c:v>62</c:v>
                </c:pt>
                <c:pt idx="1">
                  <c:v>23</c:v>
                </c:pt>
                <c:pt idx="2">
                  <c:v>5</c:v>
                </c:pt>
                <c:pt idx="3">
                  <c:v>0</c:v>
                </c:pt>
                <c:pt idx="4">
                  <c:v>4</c:v>
                </c:pt>
                <c:pt idx="5">
                  <c:v>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Sheet1!$C$2:$C$7</c:f>
              <c:numCache>
                <c:ptCount val="6"/>
                <c:pt idx="0">
                  <c:v>70</c:v>
                </c:pt>
                <c:pt idx="1">
                  <c:v>23</c:v>
                </c:pt>
                <c:pt idx="2">
                  <c:v>1</c:v>
                </c:pt>
                <c:pt idx="3">
                  <c:v>0</c:v>
                </c:pt>
                <c:pt idx="4">
                  <c:v>5</c:v>
                </c:pt>
                <c:pt idx="5">
                  <c:v>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Sheet1!$D$2:$D$7</c:f>
              <c:numCache>
                <c:ptCount val="6"/>
                <c:pt idx="0">
                  <c:v>63</c:v>
                </c:pt>
                <c:pt idx="1">
                  <c:v>24</c:v>
                </c:pt>
                <c:pt idx="2">
                  <c:v>3</c:v>
                </c:pt>
                <c:pt idx="3">
                  <c:v>0</c:v>
                </c:pt>
                <c:pt idx="4">
                  <c:v>4</c:v>
                </c:pt>
                <c:pt idx="5">
                  <c:v>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79</c:v>
                </c:pt>
                <c:pt idx="1">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93</c:v>
                </c:pt>
                <c:pt idx="1">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87</c:v>
                </c:pt>
                <c:pt idx="1">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75</c:v>
                </c:pt>
                <c:pt idx="1">
                  <c:v>11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91</c:v>
                </c:pt>
                <c:pt idx="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90</c:v>
                </c:pt>
                <c:pt idx="1">
                  <c:v>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67</c:v>
                </c:pt>
                <c:pt idx="1">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69</c:v>
                </c:pt>
                <c:pt idx="1">
                  <c:v>14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82</c:v>
                </c:pt>
                <c:pt idx="1">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86</c:v>
                </c:pt>
                <c:pt idx="1">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93</c:v>
                </c:pt>
                <c:pt idx="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91</c:v>
                </c:pt>
                <c:pt idx="1">
                  <c:v>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81</c:v>
                </c:pt>
                <c:pt idx="1">
                  <c:v>19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85</c:v>
                </c:pt>
                <c:pt idx="1">
                  <c:v>15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89</c:v>
                </c:pt>
                <c:pt idx="1">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84</c:v>
                </c:pt>
                <c:pt idx="1">
                  <c:v>16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86</c:v>
                </c:pt>
                <c:pt idx="1">
                  <c:v>14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91</c:v>
                </c:pt>
                <c:pt idx="1">
                  <c:v>9</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22</c:v>
                </c:pt>
                <c:pt idx="1">
                  <c:v>62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42</c:v>
                </c:pt>
                <c:pt idx="1">
                  <c:v>50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56</c:v>
                </c:pt>
                <c:pt idx="1">
                  <c:v>27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Sheet1!$B$2:$B$10</c:f>
              <c:numCache>
                <c:ptCount val="9"/>
                <c:pt idx="0">
                  <c:v>36</c:v>
                </c:pt>
                <c:pt idx="1">
                  <c:v>20</c:v>
                </c:pt>
                <c:pt idx="2">
                  <c:v>4</c:v>
                </c:pt>
                <c:pt idx="3">
                  <c:v>15</c:v>
                </c:pt>
                <c:pt idx="4">
                  <c:v>0</c:v>
                </c:pt>
                <c:pt idx="5">
                  <c:v>17</c:v>
                </c:pt>
                <c:pt idx="6">
                  <c:v>16</c:v>
                </c:pt>
                <c:pt idx="7">
                  <c:v>10</c:v>
                </c:pt>
                <c:pt idx="8">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Sheet1!$C$2:$C$10</c:f>
              <c:numCache>
                <c:ptCount val="9"/>
                <c:pt idx="0">
                  <c:v>41</c:v>
                </c:pt>
                <c:pt idx="1">
                  <c:v>20</c:v>
                </c:pt>
                <c:pt idx="2">
                  <c:v>16</c:v>
                </c:pt>
                <c:pt idx="3">
                  <c:v>32</c:v>
                </c:pt>
                <c:pt idx="4">
                  <c:v>1</c:v>
                </c:pt>
                <c:pt idx="5">
                  <c:v>20</c:v>
                </c:pt>
                <c:pt idx="6">
                  <c:v>16</c:v>
                </c:pt>
                <c:pt idx="7">
                  <c:v>6</c:v>
                </c:pt>
                <c:pt idx="8">
                  <c:v>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Sheet1!$D$2:$D$10</c:f>
              <c:numCache>
                <c:ptCount val="9"/>
                <c:pt idx="0">
                  <c:v>46</c:v>
                </c:pt>
                <c:pt idx="1">
                  <c:v>21</c:v>
                </c:pt>
                <c:pt idx="2">
                  <c:v>18</c:v>
                </c:pt>
                <c:pt idx="3">
                  <c:v>19</c:v>
                </c:pt>
                <c:pt idx="4">
                  <c:v>9</c:v>
                </c:pt>
                <c:pt idx="5">
                  <c:v>19</c:v>
                </c:pt>
                <c:pt idx="6">
                  <c:v>15</c:v>
                </c:pt>
                <c:pt idx="7">
                  <c:v>7</c:v>
                </c:pt>
                <c:pt idx="8">
                  <c:v>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84</c:v>
                </c:pt>
                <c:pt idx="1">
                  <c:v>16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86</c:v>
                </c:pt>
                <c:pt idx="1">
                  <c:v>14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87</c:v>
                </c:pt>
                <c:pt idx="1">
                  <c:v>13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64</c:v>
                </c:pt>
                <c:pt idx="1">
                  <c:v>25</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64</c:v>
                </c:pt>
                <c:pt idx="1">
                  <c:v>22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71</c:v>
                </c:pt>
                <c:pt idx="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Sheet1!$B$2:$B$3</c:f>
              <c:numCache>
                <c:ptCount val="2"/>
                <c:pt idx="0">
                  <c:v>70</c:v>
                </c:pt>
                <c:pt idx="1">
                  <c:v>30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Sheet1!$C$2:$C$3</c:f>
              <c:numCache>
                <c:ptCount val="2"/>
                <c:pt idx="0">
                  <c:v>70</c:v>
                </c:pt>
                <c:pt idx="1">
                  <c:v>30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Sheet1!$D$2:$D$3</c:f>
              <c:numCache>
                <c:ptCount val="2"/>
                <c:pt idx="0">
                  <c:v>78</c:v>
                </c:pt>
                <c:pt idx="1">
                  <c:v>22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Sheet1!$B$2:$B$9</c:f>
              <c:numCache>
                <c:ptCount val="8"/>
                <c:pt idx="0">
                  <c:v>29</c:v>
                </c:pt>
                <c:pt idx="1">
                  <c:v>11</c:v>
                </c:pt>
                <c:pt idx="2">
                  <c:v>38</c:v>
                </c:pt>
                <c:pt idx="3">
                  <c:v>5</c:v>
                </c:pt>
                <c:pt idx="4">
                  <c:v>1</c:v>
                </c:pt>
                <c:pt idx="5">
                  <c:v>18</c:v>
                </c:pt>
                <c:pt idx="6">
                  <c:v>2</c:v>
                </c:pt>
                <c:pt idx="7">
                  <c:v>38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Sheet1!$C$2:$C$9</c:f>
              <c:numCache>
                <c:ptCount val="8"/>
                <c:pt idx="0">
                  <c:v>56</c:v>
                </c:pt>
                <c:pt idx="1">
                  <c:v>31</c:v>
                </c:pt>
                <c:pt idx="2">
                  <c:v>59</c:v>
                </c:pt>
                <c:pt idx="3">
                  <c:v>10</c:v>
                </c:pt>
                <c:pt idx="4">
                  <c:v>5</c:v>
                </c:pt>
                <c:pt idx="5">
                  <c:v>28</c:v>
                </c:pt>
                <c:pt idx="6">
                  <c:v>7</c:v>
                </c:pt>
                <c:pt idx="7">
                  <c:v>18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Sheet1!$D$2:$D$9</c:f>
              <c:numCache>
                <c:ptCount val="8"/>
                <c:pt idx="0">
                  <c:v>54</c:v>
                </c:pt>
                <c:pt idx="1">
                  <c:v>31</c:v>
                </c:pt>
                <c:pt idx="2">
                  <c:v>38</c:v>
                </c:pt>
                <c:pt idx="3">
                  <c:v>28</c:v>
                </c:pt>
                <c:pt idx="4">
                  <c:v>3</c:v>
                </c:pt>
                <c:pt idx="5">
                  <c:v>30</c:v>
                </c:pt>
                <c:pt idx="6">
                  <c:v>6</c:v>
                </c:pt>
                <c:pt idx="7">
                  <c:v>28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26</c:v>
                </c:pt>
                <c:pt idx="1">
                  <c:v>74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39</c:v>
                </c:pt>
                <c:pt idx="1">
                  <c:v>61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34</c:v>
                </c:pt>
                <c:pt idx="1">
                  <c:v>66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Sheet1!$B$2:$B$3</c:f>
              <c:numCache>
                <c:ptCount val="2"/>
                <c:pt idx="0">
                  <c:v>21</c:v>
                </c:pt>
                <c:pt idx="1">
                  <c:v>79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Sheet1!$C$2:$C$3</c:f>
              <c:numCache>
                <c:ptCount val="2"/>
                <c:pt idx="0">
                  <c:v>28</c:v>
                </c:pt>
                <c:pt idx="1">
                  <c:v>72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Sheet1!$D$2:$D$3</c:f>
              <c:numCache>
                <c:ptCount val="2"/>
                <c:pt idx="0">
                  <c:v>39</c:v>
                </c:pt>
                <c:pt idx="1">
                  <c:v>61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76</c:v>
                </c:pt>
                <c:pt idx="1">
                  <c:v>19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78</c:v>
                </c:pt>
                <c:pt idx="1">
                  <c:v>21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68</c:v>
                </c:pt>
                <c:pt idx="1">
                  <c:v>20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8"/>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strCache>
            </c:strRef>
          </c:cat>
          <c:val>
            <c:numRef>
              <c:f>Sheet1!$B$2:$B$10</c:f>
              <c:numCache>
                <c:ptCount val="9"/>
                <c:pt idx="0">
                  <c:v>35</c:v>
                </c:pt>
                <c:pt idx="1">
                  <c:v>27</c:v>
                </c:pt>
                <c:pt idx="2">
                  <c:v>12</c:v>
                </c:pt>
                <c:pt idx="3">
                  <c:v>10</c:v>
                </c:pt>
                <c:pt idx="4">
                  <c:v>0</c:v>
                </c:pt>
                <c:pt idx="5">
                  <c:v>4</c:v>
                </c:pt>
                <c:pt idx="6">
                  <c:v>3</c:v>
                </c:pt>
                <c:pt idx="7">
                  <c:v>0</c:v>
                </c:pt>
                <c:pt idx="8">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Divider ">
    <p:bg>
      <p:bgPr>
        <a:solidFill>
          <a:schemeClr val="tx1"/>
        </a:solidFill>
        <a:effectLst/>
      </p:bgPr>
    </p:bg>
    <p:spTree>
      <p:nvGrpSpPr>
        <p:cNvPr id="1" name=""/>
        <p:cNvGrpSpPr/>
        <p:nvPr/>
      </p:nvGrpSpPr>
      <p:grpSpPr>
        <a:xfrm>
          <a:off x="0" y="0"/>
          <a: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Full Page Content">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Only">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Bullets - Title and Full Page Content (With Question, Base &amp; Source)">
    <p:spTree>
      <p:nvGrpSpPr>
        <p:cNvPr id="1" name=""/>
        <p:cNvGrpSpPr/>
        <p:nvPr/>
      </p:nvGrpSpPr>
      <p:grpSpPr>
        <a:xfrm>
          <a:off x="0" y="0"/>
          <a: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rgbClr val="005EB8"/>
        </a:solidFill>
        <a:effectLst/>
      </p:bgPr>
    </p:bg>
    <p:spTree>
      <p:nvGrpSpPr>
        <p:cNvPr id="1" name=""/>
        <p:cNvGrpSpPr/>
        <p:nvPr/>
      </p:nvGrpSpPr>
      <p:grpSpPr>
        <a:xfrm>
          <a:off x="0" y="0"/>
          <a: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2026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1</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timing/>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hyperlink" Target="about:blank" TargetMode="External" /><Relationship Id="rId4" Type="http://schemas.openxmlformats.org/officeDocument/2006/relationships/image" Target="../media/image1.emf" /><Relationship Id="rId5"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8.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9.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0.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1.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solidFill>
                  <a:srgbClr val="005EB8"/>
                </a:solidFill>
                <a:effectLst/>
                <a:hlinkClick r:id="rId3">
                  <a:extLst>
                    <a:ext uri="{A12FA001-AC4F-418D-AE19-62706E023703}">
                      <ahyp:hlinkClr xmlns:ahyp="http://schemas.microsoft.com/office/drawing/2018/hyperlinkcolor" val="tx"/>
                    </a:ext>
                  </a:extLst>
                </a:hlinkClick>
              </a:rPr>
              <a:t>See the GP Patient Survey website for further information about weighting</a:t>
            </a:r>
            <a:r>
              <a:rPr lang="en-GB"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u="sng">
              <a:solidFill>
                <a:srgbClr val="0563C1"/>
              </a:solidFill>
              <a:effectLst/>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solidFill>
                  <a:srgbClr val="005EB8"/>
                </a:solidFill>
                <a:effectLst/>
                <a:hlinkClick r:id="rId3">
                  <a:extLst>
                    <a:ext uri="{A12FA001-AC4F-418D-AE19-62706E023703}">
                      <ahyp:hlinkClr xmlns:ahyp="http://schemas.microsoft.com/office/drawing/2018/hyperlinkcolor" val="tx"/>
                    </a:ext>
                  </a:extLst>
                </a:hlinkClick>
              </a:rPr>
              <a:t>GP Patient Survey website FAQ</a:t>
            </a:r>
            <a:r>
              <a:rPr lang="fr-FR"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a:solidFill>
                <a:srgbClr val="000000"/>
              </a:solidFill>
              <a:effectLst/>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(89), 2025 (88), 2026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(45), 2025 (49),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(70), 2025 (48), 2026 (47)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(34), 2025 (19), 2026 (18)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(85), 2025 (85),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(44), 2025 (48), 2026 (39)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couldn’t contact my practice’ (weighted): 2024 (0), 2025 (0),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(57), 2025 (58), 2026 (71)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(28), 2025 (32), 2026 (29)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(weighted): 2024 (2), 2025 (1), 2026 (4)</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(78)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(34)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(24), 2025 (24), 2026 (16)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 2025 (16), 2026 (6)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(89), 2025 (88),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(47), 2025 (49), 2026 (41)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(95), 2025 (89), 2026 (100)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(50), 2026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(87), 2025 (87), 2026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(47), 2025 (49),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(90), 2025 (85), 2026 (94)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(46), 2025 (45), 2026 (41)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(4), 2025 (5), 2026 (5)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(64), 2025 (59), 2026 (72)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(35), 2025 (33), 2026 (30)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didn’t need a choice’ or ’I can’t remember’ (weighted): 2024 (12), 2025 (16), 2026 (10)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(89), 2025 (87), 2026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(47), 2025 (49),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(71), 2025 (77), 2026 (88)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(37), 2025 (40), 2026 (36)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(9), 2025 (9), 2026 (5)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(86), 2025 (85),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(46),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(87), 2025 (85),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(46),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(85), 2025 (84),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(45),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 2025 (1),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(85), 2025 (86), 2026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(45),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 2025 (0),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(70), 2025 (76), 2026 (82)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(41), 2025 (45), 2026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(6), 2025 (3), 2026 (7)</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(81), 2025 (85),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(44),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(2), 2025 (1),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(84), 2026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(44),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(2), 2025 (1),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(36), 2025 (45), 2026 (63)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(21), 2025 (29), 2026 (29)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(30), 2025 (20), 2026 (17)</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(82), 2025 (82), 2026 (90)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(42), 2025 (45), 2026 (38)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or it didn’t apply’ (weighted): 2024 (4), 2025 (4),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(87), 2025 (86), 2026 (95)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(44), 2025 (48),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(81), 2025 (87), 2026 (95)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(39), 2025 (49), 2026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(5), 2025 (0),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(95), 2025 (89), 2026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(50), 2026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(33), 2025 (43), 2026 (57)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(20), 2025 (28), 2026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(31), 2025 (20), 2026 (18)</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(90), 2025 (85),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(45), 2025 (48), 2026 (45)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(5), 2025 (2),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(94), 2025 (88), 2026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(49), 2026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(95), 2025 (88), 2026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(49), 2026 (45)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Q7. How often do you get to see or speak to your preferred healthcare professional when you ask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(25), 2025 (33), 2026 (38)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(10), 2025 (17), 2026 (15)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(3), 2025 (3), 2026 (0)</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(94), 2025 (89), 2026 (100)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(50), 2026 (46)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BUCHANAN ROAD SURGERY</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tags/tag1.xml><?xml version="1.0" encoding="utf-8"?>
<p:tagLst xmlns:p="http://schemas.openxmlformats.org/presentationml/2006/main">
  <p:tag name="AS_NET" val="8.0.0"/>
  <p:tag name="AS_OS" val="Microsoft Windows NT 10.0.20348.0"/>
  <p:tag name="AS_RELEASE_DATE" val="2022.01.14"/>
  <p:tag name="AS_TITLE" val="Aspose.Slides for .NET5"/>
  <p:tag name="AS_VERSION" val="22.1"/>
  <p:tag name="PRESGUID" val="223c9c9d-0fa9-4ad3-a0f6-14cf2c647e40"/>
</p:tagLst>
</file>

<file path=ppt/theme/theme1.xml><?xml version="1.0" encoding="utf-8"?>
<a:theme xmlns:r="http://schemas.openxmlformats.org/officeDocument/2006/relationships" xmlns:a="http://schemas.openxmlformats.org/drawingml/2006/main" name="UK - Ipsos SRI">
  <a:themeElements>
    <a:clrScheme name="Custom 2">
      <a:dk1>
        <a:srgbClr val="292926"/>
      </a:dk1>
      <a:lt1>
        <a:srgbClr val="FFFFFF"/>
      </a:lt1>
      <a:dk2>
        <a:srgbClr val="639EC8"/>
      </a:dk2>
      <a:lt2>
        <a:srgbClr val="292926"/>
      </a:lt2>
      <a:accent1>
        <a:srgbClr val="768692"/>
      </a:accent1>
      <a:accent2>
        <a:srgbClr val="425563"/>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300</Paragraphs>
  <Slides>33</Slides>
  <Notes>33</Notes>
  <TotalTime>22</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33</vt:i4>
      </vt:variant>
    </vt:vector>
  </HeadingPairs>
  <TitlesOfParts>
    <vt:vector baseType="lpstr" size="39">
      <vt:lpstr>Arial</vt:lpstr>
      <vt:lpstr>Arial Black</vt:lpstr>
      <vt:lpstr>Calibri Light</vt:lpstr>
      <vt:lpstr>Calibri</vt:lpstr>
      <vt:lpstr>Arial (Body)</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22.0100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Sophie Dowdell</dc:creator>
  <cp:lastModifiedBy>Ketan Patel</cp:lastModifiedBy>
  <cp:revision>107</cp:revision>
  <dcterms:created xsi:type="dcterms:W3CDTF">2018-05-30T12:52:08Z</dcterms:created>
  <dcterms:modified xsi:type="dcterms:W3CDTF">2026-07-13T11:54:50Z</dcterms:modified>
</cp:coreProperties>
</file>