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svg" ContentType="image/svg"/>
  <Default Extension="emf" ContentType="image/x-e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2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5"/>
  </p:sldMasterIdLst>
  <p:notesMasterIdLst>
    <p:notesMasterId r:id="rId6"/>
  </p:notesMasterIdLst>
  <p:handoutMasterIdLst>
    <p:handoutMasterId r:id="rId7"/>
  </p:handoutMasterIdLst>
  <p:sldIdLst>
    <p:sldId id="259" r:id="rId8"/>
    <p:sldId id="261" r:id="rId9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  <p:cmAuthor id="7" name="Rachel Williams" initials="RW" lastIdx="0" clrIdx="6"/>
  <p:cmAuthor id="8" name="Nina Makojnik" initials="NM" lastIdx="0" clrIdx="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2" d="100"/>
          <a:sy n="112" d="100"/>
        </p:scale>
        <p:origin x="978" y="9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microsoft.com/office/2016/11/relationships/changesInfo" Target="changesInfos/changesInfo1.xml" /><Relationship Id="rId15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commentAuthors" Target="commentAuthors.xml" /><Relationship Id="rId5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0.26</c:v>
                </c:pt>
                <c:pt idx="1">
                  <c:v>0.33</c:v>
                </c:pt>
                <c:pt idx="2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0.54</c:v>
                </c:pt>
                <c:pt idx="1">
                  <c:v>0.2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</c:v>
                </c:pt>
                <c:pt idx="1">
                  <c:v>0.28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0.54</c:v>
                </c:pt>
                <c:pt idx="1">
                  <c:v>0.26</c:v>
                </c:pt>
                <c:pt idx="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0.53</c:v>
                </c:pt>
                <c:pt idx="1">
                  <c:v>0.31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0.31</c:v>
                </c:pt>
                <c:pt idx="1">
                  <c:v>0.33</c:v>
                </c:pt>
                <c:pt idx="2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0.08</c:v>
                </c:pt>
                <c:pt idx="1">
                  <c:v>0.36</c:v>
                </c:pt>
                <c:pt idx="2">
                  <c:v>0.56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0.12</c:v>
                </c:pt>
                <c:pt idx="1">
                  <c:v>0.1</c:v>
                </c:pt>
                <c:pt idx="2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58494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0.25</c:v>
                </c:pt>
                <c:pt idx="1">
                  <c:v>0.45</c:v>
                </c:pt>
                <c:pt idx="2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0.67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0.96</c:v>
                </c:pt>
                <c:pt idx="1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0.31</c:v>
                </c:pt>
                <c:pt idx="1">
                  <c:v>0.33</c:v>
                </c:pt>
                <c:pt idx="2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0.45</c:v>
                </c:pt>
                <c:pt idx="1">
                  <c:v>0.41</c:v>
                </c:pt>
                <c:pt idx="2">
                  <c:v>0.14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0.52</c:v>
                </c:pt>
                <c:pt idx="1">
                  <c:v>0.27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emf" /><Relationship Id="rId3" Type="http://schemas.openxmlformats.org/officeDocument/2006/relationships/image" Target="../media/image4.jpeg" /><Relationship Id="rId4" Type="http://schemas.openxmlformats.org/officeDocument/2006/relationships/image" Target="../media/image5.pn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7.xml" /><Relationship Id="rId2" Type="http://schemas.openxmlformats.org/officeDocument/2006/relationships/notesSlide" Target="../notesSlides/notesSlide1.xml" /><Relationship Id="rId3" Type="http://schemas.openxmlformats.org/officeDocument/2006/relationships/hyperlink" Target="https://gp-patient.co.uk/PatientExperiences?practicecode=C88011" TargetMode="External" /><Relationship Id="rId4" Type="http://schemas.openxmlformats.org/officeDocument/2006/relationships/chart" Target="../charts/chart1.xml" /><Relationship Id="rId5" Type="http://schemas.openxmlformats.org/officeDocument/2006/relationships/chart" Target="../charts/chart2.xml" /><Relationship Id="rId6" Type="http://schemas.openxmlformats.org/officeDocument/2006/relationships/chart" Target="../charts/chart3.xml" /><Relationship Id="rId7" Type="http://schemas.openxmlformats.org/officeDocument/2006/relationships/chart" Target="../charts/chart4.xml" /><Relationship Id="rId8" Type="http://schemas.openxmlformats.org/officeDocument/2006/relationships/chart" Target="../charts/chart5.xml" /><Relationship Id="rId9" Type="http://schemas.openxmlformats.org/officeDocument/2006/relationships/chart" Target="../charts/chart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14.xml" /><Relationship Id="rId2" Type="http://schemas.openxmlformats.org/officeDocument/2006/relationships/notesSlide" Target="../notesSlides/notesSlide2.xml" /><Relationship Id="rId3" Type="http://schemas.openxmlformats.org/officeDocument/2006/relationships/hyperlink" Target="https://gp-patient.co.uk/PatientExperiences?practicecode=C88011" TargetMode="External" /><Relationship Id="rId4" Type="http://schemas.openxmlformats.org/officeDocument/2006/relationships/chart" Target="../charts/chart8.xml" /><Relationship Id="rId5" Type="http://schemas.openxmlformats.org/officeDocument/2006/relationships/chart" Target="../charts/chart9.xml" /><Relationship Id="rId6" Type="http://schemas.openxmlformats.org/officeDocument/2006/relationships/chart" Target="../charts/chart10.xml" /><Relationship Id="rId7" Type="http://schemas.openxmlformats.org/officeDocument/2006/relationships/chart" Target="../charts/chart11.xml" /><Relationship Id="rId8" Type="http://schemas.openxmlformats.org/officeDocument/2006/relationships/chart" Target="../charts/chart12.xml" /><Relationship Id="rId9" Type="http://schemas.openxmlformats.org/officeDocument/2006/relationships/chart" Target="../charts/chart1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Buchanan Road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72 Buchanan Road, Sheffield S5 8AL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23%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426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C88011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https://gp-patient.co.uk/PatientExperiences?practicecode=C88011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46%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16%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602191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45%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013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Buchanan Road Surgery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70%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67%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96%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22%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44%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59%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64%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Buchanan Road Surgery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72 Buchanan Road, Sheffield S5 8AL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C88011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23%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426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https://gp-patient.co.uk/PatientExperiences?practicecode=C88011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Buchanan Road Surgery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86%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75%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81%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64%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3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47</Paragraphs>
  <Slides>2</Slides>
  <Notes>2</Notes>
  <TotalTime>1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baseType="lpstr" size="9">
      <vt:lpstr>Arial</vt:lpstr>
      <vt:lpstr>Calibri Light</vt:lpstr>
      <vt:lpstr>Calibri</vt:lpstr>
      <vt:lpstr>Times New Roman</vt:lpstr>
      <vt:lpstr>HelveticaNeueLT Std Lt Cn</vt:lpstr>
      <vt:lpstr>Segoe UI</vt:lpstr>
      <vt:lpstr>Office Theme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22.0300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Garry Levett</dc:creator>
  <cp:lastModifiedBy>Pete Ansell</cp:lastModifiedBy>
  <cp:revision>234</cp:revision>
  <dcterms:created xsi:type="dcterms:W3CDTF">2022-02-15T10:00:54Z</dcterms:created>
  <dcterms:modified xsi:type="dcterms:W3CDTF">2024-07-12T22:55:25Z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